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1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70" autoAdjust="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411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16F34-156B-4508-A1CD-52E8600D0584}" type="datetimeFigureOut">
              <a:rPr lang="es-CO" smtClean="0"/>
              <a:t>22/02/2019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DE4BA-7C26-4FFB-A94F-E036528049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96282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16F34-156B-4508-A1CD-52E8600D0584}" type="datetimeFigureOut">
              <a:rPr lang="es-CO" smtClean="0"/>
              <a:t>22/02/2019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DE4BA-7C26-4FFB-A94F-E036528049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2165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16F34-156B-4508-A1CD-52E8600D0584}" type="datetimeFigureOut">
              <a:rPr lang="es-CO" smtClean="0"/>
              <a:t>22/02/2019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DE4BA-7C26-4FFB-A94F-E036528049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67333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16F34-156B-4508-A1CD-52E8600D0584}" type="datetimeFigureOut">
              <a:rPr lang="es-CO" smtClean="0"/>
              <a:t>22/02/2019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DE4BA-7C26-4FFB-A94F-E036528049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3655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16F34-156B-4508-A1CD-52E8600D0584}" type="datetimeFigureOut">
              <a:rPr lang="es-CO" smtClean="0"/>
              <a:t>22/02/2019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DE4BA-7C26-4FFB-A94F-E036528049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40086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16F34-156B-4508-A1CD-52E8600D0584}" type="datetimeFigureOut">
              <a:rPr lang="es-CO" smtClean="0"/>
              <a:t>22/02/2019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DE4BA-7C26-4FFB-A94F-E036528049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7779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16F34-156B-4508-A1CD-52E8600D0584}" type="datetimeFigureOut">
              <a:rPr lang="es-CO" smtClean="0"/>
              <a:t>22/02/2019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DE4BA-7C26-4FFB-A94F-E036528049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76066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16F34-156B-4508-A1CD-52E8600D0584}" type="datetimeFigureOut">
              <a:rPr lang="es-CO" smtClean="0"/>
              <a:t>22/02/2019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DE4BA-7C26-4FFB-A94F-E036528049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3423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16F34-156B-4508-A1CD-52E8600D0584}" type="datetimeFigureOut">
              <a:rPr lang="es-CO" smtClean="0"/>
              <a:t>22/02/2019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DE4BA-7C26-4FFB-A94F-E036528049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0302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16F34-156B-4508-A1CD-52E8600D0584}" type="datetimeFigureOut">
              <a:rPr lang="es-CO" smtClean="0"/>
              <a:t>22/02/2019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DE4BA-7C26-4FFB-A94F-E036528049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43208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16F34-156B-4508-A1CD-52E8600D0584}" type="datetimeFigureOut">
              <a:rPr lang="es-CO" smtClean="0"/>
              <a:t>22/02/2019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DE4BA-7C26-4FFB-A94F-E036528049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3547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16F34-156B-4508-A1CD-52E8600D0584}" type="datetimeFigureOut">
              <a:rPr lang="es-CO" smtClean="0"/>
              <a:t>22/02/2019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DE4BA-7C26-4FFB-A94F-E036528049D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8986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685800" y="2996952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dirty="0" smtClean="0"/>
              <a:t>OPCIÓN 3</a:t>
            </a:r>
            <a:endParaRPr lang="es-CO" dirty="0"/>
          </a:p>
        </p:txBody>
      </p:sp>
      <p:sp>
        <p:nvSpPr>
          <p:cNvPr id="5" name="4 CuadroTexto"/>
          <p:cNvSpPr txBox="1"/>
          <p:nvPr/>
        </p:nvSpPr>
        <p:spPr>
          <a:xfrm>
            <a:off x="395536" y="6043354"/>
            <a:ext cx="20162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i="1" dirty="0" smtClean="0">
                <a:latin typeface="Ancizar Sans" pitchFamily="34" charset="0"/>
              </a:rPr>
              <a:t>Información Dependencia</a:t>
            </a:r>
          </a:p>
          <a:p>
            <a:r>
              <a:rPr lang="es-CO" sz="1000" b="1" i="1" dirty="0" smtClean="0">
                <a:latin typeface="Ancizar Sans" pitchFamily="34" charset="0"/>
              </a:rPr>
              <a:t>Facultad</a:t>
            </a:r>
          </a:p>
          <a:p>
            <a:r>
              <a:rPr lang="es-CO" sz="1000" b="1" i="1" dirty="0" smtClean="0">
                <a:latin typeface="Ancizar Sans" pitchFamily="34" charset="0"/>
              </a:rPr>
              <a:t>Sede</a:t>
            </a:r>
            <a:endParaRPr lang="es-CO" sz="1000" b="1" i="1" dirty="0">
              <a:latin typeface="Ancizar Sans" pitchFamily="34" charset="0"/>
            </a:endParaRPr>
          </a:p>
        </p:txBody>
      </p:sp>
      <p:cxnSp>
        <p:nvCxnSpPr>
          <p:cNvPr id="7" name="6 Conector recto"/>
          <p:cNvCxnSpPr/>
          <p:nvPr/>
        </p:nvCxnSpPr>
        <p:spPr>
          <a:xfrm>
            <a:off x="0" y="5733256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D:\Margarita\Trabajo\plantillas\ARCHIVOS MASTER EIV 2016\firm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877272"/>
            <a:ext cx="1790033" cy="792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3795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4"/>
          <p:cNvSpPr txBox="1">
            <a:spLocks/>
          </p:cNvSpPr>
          <p:nvPr/>
        </p:nvSpPr>
        <p:spPr>
          <a:xfrm>
            <a:off x="1893345" y="2641600"/>
            <a:ext cx="6960973" cy="40165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s-ES" sz="1600" b="1" i="0" baseline="0" dirty="0" smtClean="0">
                <a:latin typeface="Ancizar Sans Regular Italic" panose="020B0602040300000003" pitchFamily="34" charset="0"/>
                <a:ea typeface="Ancizar Sans" panose="02000000000000000000" pitchFamily="2" charset="0"/>
              </a:rPr>
              <a:t>Sección, Facultad, Oficina, Departamento…</a:t>
            </a:r>
            <a:endParaRPr lang="es-ES" sz="1600" b="1" i="0" dirty="0">
              <a:latin typeface="Ancizar Sans Regular Italic" panose="020B0602040300000003" pitchFamily="34" charset="0"/>
              <a:ea typeface="Ancizar Sans" panose="02000000000000000000" pitchFamily="2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882459" y="2990462"/>
            <a:ext cx="69609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400" b="1" i="0" dirty="0" smtClean="0">
                <a:latin typeface="Ancizar Sans Regular Italic" panose="020B0602040300000003" pitchFamily="34" charset="0"/>
                <a:ea typeface="Ancizar Sans" panose="02000000000000000000" pitchFamily="2" charset="0"/>
              </a:rPr>
              <a:t>Dirección</a:t>
            </a:r>
            <a:r>
              <a:rPr lang="es-ES" sz="1200" b="1" i="0" dirty="0" smtClean="0">
                <a:latin typeface="Ancizar Sans Regular Italic" panose="020B0602040300000003" pitchFamily="34" charset="0"/>
                <a:ea typeface="Ancizar Sans" panose="02000000000000000000" pitchFamily="2" charset="0"/>
              </a:rPr>
              <a:t>:</a:t>
            </a:r>
            <a:endParaRPr lang="es-ES" sz="1200" b="1" i="0" dirty="0">
              <a:solidFill>
                <a:schemeClr val="bg1"/>
              </a:solidFill>
              <a:latin typeface="Ancizar Sans Regular Italic" panose="020B0602040300000003" pitchFamily="34" charset="0"/>
              <a:ea typeface="Ancizar Sans" panose="02000000000000000000" pitchFamily="2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3200400" y="3300516"/>
            <a:ext cx="56430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dirty="0">
                <a:latin typeface="Ancizar Sans Regular Italic" panose="020B0602040300000003" pitchFamily="34" charset="0"/>
                <a:ea typeface="Ancizar Sans" panose="02000000000000000000" pitchFamily="2" charset="0"/>
              </a:rPr>
              <a:t>Carrera 65 </a:t>
            </a:r>
            <a:r>
              <a:rPr lang="pt-BR" sz="1200" dirty="0" err="1">
                <a:latin typeface="Ancizar Sans Regular Italic" panose="020B0602040300000003" pitchFamily="34" charset="0"/>
                <a:ea typeface="Ancizar Sans" panose="02000000000000000000" pitchFamily="2" charset="0"/>
              </a:rPr>
              <a:t>Nro</a:t>
            </a:r>
            <a:r>
              <a:rPr lang="pt-BR" sz="1200" dirty="0">
                <a:latin typeface="Ancizar Sans Regular Italic" panose="020B0602040300000003" pitchFamily="34" charset="0"/>
                <a:ea typeface="Ancizar Sans" panose="02000000000000000000" pitchFamily="2" charset="0"/>
              </a:rPr>
              <a:t>. 59A </a:t>
            </a:r>
            <a:r>
              <a:rPr lang="pt-BR" sz="1200" dirty="0" smtClean="0">
                <a:latin typeface="Ancizar Sans Regular Italic" panose="020B0602040300000003" pitchFamily="34" charset="0"/>
                <a:ea typeface="Ancizar Sans" panose="02000000000000000000" pitchFamily="2" charset="0"/>
              </a:rPr>
              <a:t>– 110 </a:t>
            </a:r>
            <a:r>
              <a:rPr lang="es-ES" sz="1200" i="0" dirty="0" smtClean="0">
                <a:latin typeface="Ancizar Sans Regular Italic" panose="020B0602040300000003" pitchFamily="34" charset="0"/>
                <a:ea typeface="Ancizar Sans" panose="02000000000000000000" pitchFamily="2" charset="0"/>
              </a:rPr>
              <a:t>Bloque xx – Oficina xxx </a:t>
            </a:r>
          </a:p>
          <a:p>
            <a:pPr algn="r"/>
            <a:r>
              <a:rPr lang="es-ES" sz="1200" i="0" dirty="0" smtClean="0">
                <a:latin typeface="Ancizar Sans Regular Italic" panose="020B0602040300000003" pitchFamily="34" charset="0"/>
                <a:ea typeface="Ancizar Sans" panose="02000000000000000000" pitchFamily="2" charset="0"/>
              </a:rPr>
              <a:t>Medellín, Colombia</a:t>
            </a:r>
          </a:p>
          <a:p>
            <a:pPr algn="r"/>
            <a:r>
              <a:rPr lang="es-ES" sz="1200" i="0" dirty="0" smtClean="0">
                <a:latin typeface="Ancizar Sans Regular Italic" panose="020B0602040300000003" pitchFamily="34" charset="0"/>
                <a:ea typeface="Ancizar Sans" panose="02000000000000000000" pitchFamily="2" charset="0"/>
              </a:rPr>
              <a:t>(+57 4) 430 90 00 ext. </a:t>
            </a:r>
            <a:r>
              <a:rPr lang="es-ES" sz="1200" i="0" dirty="0" err="1" smtClean="0">
                <a:latin typeface="Ancizar Sans Regular Italic" panose="020B0602040300000003" pitchFamily="34" charset="0"/>
                <a:ea typeface="Ancizar Sans" panose="02000000000000000000" pitchFamily="2" charset="0"/>
              </a:rPr>
              <a:t>xxxxxxxx</a:t>
            </a:r>
            <a:endParaRPr lang="es-ES" sz="1200" i="0" dirty="0" smtClean="0">
              <a:latin typeface="Ancizar Sans Regular Italic" panose="020B0602040300000003" pitchFamily="34" charset="0"/>
              <a:ea typeface="Ancizar Sans" panose="02000000000000000000" pitchFamily="2" charset="0"/>
            </a:endParaRPr>
          </a:p>
          <a:p>
            <a:pPr algn="r"/>
            <a:r>
              <a:rPr lang="es-ES" sz="1200" i="0" dirty="0" smtClean="0">
                <a:latin typeface="Ancizar Sans Regular Italic" panose="020B0602040300000003" pitchFamily="34" charset="0"/>
                <a:ea typeface="Ancizar Sans" panose="02000000000000000000" pitchFamily="2" charset="0"/>
              </a:rPr>
              <a:t>xxxxxxxxxxxxxxxxxxxx@unal.edu.co</a:t>
            </a:r>
            <a:endParaRPr lang="es-ES" sz="1200" i="0" dirty="0">
              <a:latin typeface="Ancizar Sans Regular Italic" panose="020B0602040300000003" pitchFamily="34" charset="0"/>
              <a:ea typeface="Ancizar Sans" panose="02000000000000000000" pitchFamily="2" charset="0"/>
            </a:endParaRPr>
          </a:p>
          <a:p>
            <a:endParaRPr lang="es-ES" sz="1600" i="0" dirty="0">
              <a:latin typeface="Ancizar Sans Regular Italic" panose="020B0602040300000003" pitchFamily="34" charset="0"/>
            </a:endParaRPr>
          </a:p>
        </p:txBody>
      </p:sp>
      <p:sp>
        <p:nvSpPr>
          <p:cNvPr id="8" name="4 CuadroTexto"/>
          <p:cNvSpPr txBox="1"/>
          <p:nvPr/>
        </p:nvSpPr>
        <p:spPr>
          <a:xfrm>
            <a:off x="395536" y="6043354"/>
            <a:ext cx="20162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i="1" dirty="0" smtClean="0">
                <a:latin typeface="Ancizar Sans" pitchFamily="34" charset="0"/>
              </a:rPr>
              <a:t>Información Dependencia</a:t>
            </a:r>
          </a:p>
          <a:p>
            <a:r>
              <a:rPr lang="es-CO" sz="1000" b="1" i="1" dirty="0" smtClean="0">
                <a:latin typeface="Ancizar Sans" pitchFamily="34" charset="0"/>
              </a:rPr>
              <a:t>Facultad</a:t>
            </a:r>
          </a:p>
          <a:p>
            <a:r>
              <a:rPr lang="es-CO" sz="1000" b="1" i="1" dirty="0" smtClean="0">
                <a:latin typeface="Ancizar Sans" pitchFamily="34" charset="0"/>
              </a:rPr>
              <a:t>Sede</a:t>
            </a:r>
            <a:endParaRPr lang="es-CO" sz="1000" b="1" i="1" dirty="0">
              <a:latin typeface="Ancizar Sans" pitchFamily="34" charset="0"/>
            </a:endParaRPr>
          </a:p>
        </p:txBody>
      </p:sp>
      <p:cxnSp>
        <p:nvCxnSpPr>
          <p:cNvPr id="9" name="6 Conector recto"/>
          <p:cNvCxnSpPr/>
          <p:nvPr/>
        </p:nvCxnSpPr>
        <p:spPr>
          <a:xfrm>
            <a:off x="0" y="5733256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D:\Margarita\Trabajo\plantillas\ARCHIVOS MASTER EIV 2016\firm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0439" y="5877272"/>
            <a:ext cx="1790033" cy="792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08857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46</Words>
  <Application>Microsoft Office PowerPoint</Application>
  <PresentationFormat>Presentación en pantalla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Ancizar Sans</vt:lpstr>
      <vt:lpstr>Ancizar Sans Regular Italic</vt:lpstr>
      <vt:lpstr>Arial</vt:lpstr>
      <vt:lpstr>Calibri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Estrategia</dc:creator>
  <cp:lastModifiedBy>Proyectos Comunicaciones</cp:lastModifiedBy>
  <cp:revision>9</cp:revision>
  <dcterms:created xsi:type="dcterms:W3CDTF">2016-04-12T21:51:58Z</dcterms:created>
  <dcterms:modified xsi:type="dcterms:W3CDTF">2019-02-22T14:13:52Z</dcterms:modified>
</cp:coreProperties>
</file>