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38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28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6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3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5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08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777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06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30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20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5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9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5800" y="29969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OPCIÓN 2</a:t>
            </a:r>
            <a:endParaRPr lang="es-CO" dirty="0"/>
          </a:p>
        </p:txBody>
      </p:sp>
      <p:sp>
        <p:nvSpPr>
          <p:cNvPr id="5" name="6 Rectángulo"/>
          <p:cNvSpPr/>
          <p:nvPr/>
        </p:nvSpPr>
        <p:spPr>
          <a:xfrm>
            <a:off x="0" y="5884269"/>
            <a:ext cx="9144000" cy="1000108"/>
          </a:xfrm>
          <a:prstGeom prst="rect">
            <a:avLst/>
          </a:prstGeom>
          <a:solidFill>
            <a:srgbClr val="565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pic>
        <p:nvPicPr>
          <p:cNvPr id="6" name="Picture 2" descr="D:\ARCHIVOS MASTER EIV 2016\APLICACIONES\PRESENTACIONES PPT\LOGOSIMBOLO CON SEDE BOGOTA BLANCO-01.png"/>
          <p:cNvPicPr>
            <a:picLocks noChangeAspect="1" noChangeArrowheads="1"/>
          </p:cNvPicPr>
          <p:nvPr/>
        </p:nvPicPr>
        <p:blipFill rotWithShape="1">
          <a:blip r:embed="rId2" cstate="print"/>
          <a:srcRect l="33074"/>
          <a:stretch/>
        </p:blipFill>
        <p:spPr bwMode="auto">
          <a:xfrm>
            <a:off x="7359805" y="5940020"/>
            <a:ext cx="1677863" cy="792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67544" y="6109045"/>
            <a:ext cx="4032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Dependencia</a:t>
            </a: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Facultad</a:t>
            </a: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Sede</a:t>
            </a:r>
            <a:endParaRPr lang="es-CO" sz="1000" b="1" i="1" dirty="0">
              <a:solidFill>
                <a:schemeClr val="bg1"/>
              </a:solidFill>
              <a:latin typeface="Ancizar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8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4"/>
          <p:cNvSpPr txBox="1">
            <a:spLocks/>
          </p:cNvSpPr>
          <p:nvPr/>
        </p:nvSpPr>
        <p:spPr>
          <a:xfrm>
            <a:off x="1893345" y="2641600"/>
            <a:ext cx="6960973" cy="4016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ES" sz="1600" b="1" i="0" baseline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Sección, Facultad, Oficina, Departamento…</a:t>
            </a:r>
            <a:endParaRPr lang="es-ES" sz="1600" b="1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82459" y="2990462"/>
            <a:ext cx="6960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Dirección</a:t>
            </a:r>
            <a:r>
              <a:rPr lang="es-ES" sz="12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:</a:t>
            </a:r>
            <a:endParaRPr lang="es-ES" sz="1200" b="1" i="0" dirty="0">
              <a:solidFill>
                <a:schemeClr val="bg1"/>
              </a:solidFill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200400" y="3300516"/>
            <a:ext cx="5643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Carrera 65 </a:t>
            </a:r>
            <a:r>
              <a:rPr lang="pt-BR" sz="1200" dirty="0" err="1">
                <a:latin typeface="Ancizar Sans Regular Italic" panose="020B0602040300000003" pitchFamily="34" charset="0"/>
                <a:ea typeface="Ancizar Sans" panose="02000000000000000000" pitchFamily="2" charset="0"/>
              </a:rPr>
              <a:t>Nro</a:t>
            </a:r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. 59A </a:t>
            </a:r>
            <a:r>
              <a:rPr lang="pt-BR" sz="120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– 110 </a:t>
            </a:r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Bloque xx – Oficina xxx 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Medellín, Colombia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(+57 4) 430 90 00 ext. </a:t>
            </a:r>
            <a:r>
              <a:rPr lang="es-ES" sz="1200" i="0" dirty="0" err="1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</a:t>
            </a:r>
            <a:endParaRPr lang="es-ES" sz="1200" i="0" dirty="0" smtClean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xxxxxxxxxxxxxxxxxxxx@unal.edu.co</a:t>
            </a:r>
            <a:endParaRPr lang="es-ES" sz="1200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endParaRPr lang="es-ES" sz="1600" i="0" dirty="0">
              <a:latin typeface="Ancizar Sans Regular Italic" panose="020B0602040300000003" pitchFamily="34" charset="0"/>
            </a:endParaRPr>
          </a:p>
        </p:txBody>
      </p:sp>
      <p:sp>
        <p:nvSpPr>
          <p:cNvPr id="12" name="6 Rectángulo"/>
          <p:cNvSpPr/>
          <p:nvPr/>
        </p:nvSpPr>
        <p:spPr>
          <a:xfrm>
            <a:off x="0" y="5884269"/>
            <a:ext cx="9144000" cy="1000108"/>
          </a:xfrm>
          <a:prstGeom prst="rect">
            <a:avLst/>
          </a:prstGeom>
          <a:solidFill>
            <a:srgbClr val="565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pic>
        <p:nvPicPr>
          <p:cNvPr id="13" name="Picture 2" descr="D:\ARCHIVOS MASTER EIV 2016\APLICACIONES\PRESENTACIONES PPT\LOGOSIMBOLO CON SEDE BOGOTA BLANCO-01.png"/>
          <p:cNvPicPr>
            <a:picLocks noChangeAspect="1" noChangeArrowheads="1"/>
          </p:cNvPicPr>
          <p:nvPr/>
        </p:nvPicPr>
        <p:blipFill rotWithShape="1">
          <a:blip r:embed="rId2" cstate="print"/>
          <a:srcRect l="33074"/>
          <a:stretch/>
        </p:blipFill>
        <p:spPr bwMode="auto">
          <a:xfrm>
            <a:off x="7359805" y="5940020"/>
            <a:ext cx="1677863" cy="792000"/>
          </a:xfrm>
          <a:prstGeom prst="rect">
            <a:avLst/>
          </a:prstGeom>
          <a:noFill/>
        </p:spPr>
      </p:pic>
      <p:sp>
        <p:nvSpPr>
          <p:cNvPr id="14" name="6 CuadroTexto"/>
          <p:cNvSpPr txBox="1"/>
          <p:nvPr/>
        </p:nvSpPr>
        <p:spPr>
          <a:xfrm>
            <a:off x="467544" y="6109045"/>
            <a:ext cx="4032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Dependencia</a:t>
            </a: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Facultad</a:t>
            </a:r>
          </a:p>
          <a:p>
            <a:r>
              <a:rPr lang="es-CO" sz="1000" b="1" i="1" dirty="0" smtClean="0">
                <a:solidFill>
                  <a:schemeClr val="bg1"/>
                </a:solidFill>
                <a:latin typeface="Ancizar Sans" pitchFamily="34" charset="0"/>
              </a:rPr>
              <a:t>Sede</a:t>
            </a:r>
            <a:endParaRPr lang="es-CO" sz="1000" b="1" i="1" dirty="0">
              <a:solidFill>
                <a:schemeClr val="bg1"/>
              </a:solidFill>
              <a:latin typeface="Ancizar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4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44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Ancizar Sans</vt:lpstr>
      <vt:lpstr>Ancizar Sans Regular Italic</vt:lpstr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Estrategia</dc:creator>
  <cp:lastModifiedBy>Proyectos Comunicaciones</cp:lastModifiedBy>
  <cp:revision>8</cp:revision>
  <dcterms:created xsi:type="dcterms:W3CDTF">2016-04-12T21:51:58Z</dcterms:created>
  <dcterms:modified xsi:type="dcterms:W3CDTF">2019-02-22T14:15:21Z</dcterms:modified>
</cp:coreProperties>
</file>